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6" r:id="rId6"/>
    <p:sldId id="261" r:id="rId7"/>
    <p:sldId id="264" r:id="rId8"/>
    <p:sldId id="262" r:id="rId9"/>
    <p:sldId id="263" r:id="rId10"/>
    <p:sldId id="267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590" autoAdjust="0"/>
  </p:normalViewPr>
  <p:slideViewPr>
    <p:cSldViewPr>
      <p:cViewPr varScale="1">
        <p:scale>
          <a:sx n="76" d="100"/>
          <a:sy n="76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5C9C0-8BAA-454C-B9A5-F09EF6440BA7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35C570-1B33-4C8E-A2A3-20C90A2156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8288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Transmission gear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52630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Final project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DESN 204</a:t>
            </a:r>
          </a:p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By: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Ambrosio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Balbuena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Mira_Costa_College_Logo_4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82666"/>
            <a:ext cx="1828800" cy="107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printed replacement part</a:t>
            </a:r>
            <a:endParaRPr lang="en-US" dirty="0"/>
          </a:p>
        </p:txBody>
      </p:sp>
      <p:pic>
        <p:nvPicPr>
          <p:cNvPr id="4" name="Content Placeholder 3" descr="_MG_0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336" y="1600200"/>
            <a:ext cx="7065327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PN1210</a:t>
            </a:r>
          </a:p>
          <a:p>
            <a:endParaRPr lang="en-US" sz="4000" dirty="0"/>
          </a:p>
        </p:txBody>
      </p:sp>
      <p:pic>
        <p:nvPicPr>
          <p:cNvPr id="4" name="Picture 3" descr="_MG_0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286000"/>
            <a:ext cx="4530211" cy="404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PN1207</a:t>
            </a:r>
          </a:p>
          <a:p>
            <a:endParaRPr lang="en-US" sz="3600" dirty="0"/>
          </a:p>
        </p:txBody>
      </p:sp>
      <p:pic>
        <p:nvPicPr>
          <p:cNvPr id="4" name="Picture 3" descr="_MG_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743200"/>
            <a:ext cx="4631055" cy="327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900" dirty="0" smtClean="0"/>
              <a:t>PN1210</a:t>
            </a:r>
          </a:p>
          <a:p>
            <a:r>
              <a:rPr lang="en-US" dirty="0" smtClean="0"/>
              <a:t>Transmission </a:t>
            </a:r>
            <a:r>
              <a:rPr lang="en-US" dirty="0" smtClean="0"/>
              <a:t>gear, 2-speed spindle.</a:t>
            </a:r>
          </a:p>
          <a:p>
            <a:endParaRPr lang="en-US" dirty="0" smtClean="0"/>
          </a:p>
          <a:p>
            <a:r>
              <a:rPr lang="en-US" dirty="0" smtClean="0"/>
              <a:t>This gear goes on the spindle of the mini lathe and mini mill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the larger of the two transmission gears. It has 21 Teeth on one end and 29 teeth on the other.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CJ18 series mini-lathe &amp; XJ12-300 mini-milling machines 21/29T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PN1207</a:t>
            </a:r>
          </a:p>
          <a:p>
            <a:r>
              <a:rPr lang="en-US" dirty="0" smtClean="0"/>
              <a:t>Transmission </a:t>
            </a:r>
            <a:r>
              <a:rPr lang="en-US" dirty="0" smtClean="0"/>
              <a:t>gear, 2-speed intermediate shaft.</a:t>
            </a:r>
          </a:p>
          <a:p>
            <a:endParaRPr lang="en-US" dirty="0" smtClean="0"/>
          </a:p>
          <a:p>
            <a:r>
              <a:rPr lang="en-US" dirty="0" smtClean="0"/>
              <a:t>This gear goes on the intermediate shaft of the mini lathe and mini mill.</a:t>
            </a:r>
          </a:p>
          <a:p>
            <a:endParaRPr lang="en-US" dirty="0" smtClean="0"/>
          </a:p>
          <a:p>
            <a:r>
              <a:rPr lang="en-US" dirty="0" smtClean="0"/>
              <a:t>This is the smaller of the two transmission gears. It has 12 Teeth on one end and 20 teeth on the other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CJ18 series mini-lathe &amp; XJ12-300 mini-milling machines - 12/20T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Milling and Drilling Machine</a:t>
            </a:r>
            <a:br>
              <a:rPr lang="en-US" dirty="0" smtClean="0"/>
            </a:br>
            <a:r>
              <a:rPr lang="en-US" dirty="0" smtClean="0"/>
              <a:t>MM-12</a:t>
            </a:r>
            <a:endParaRPr lang="en-US" dirty="0"/>
          </a:p>
        </p:txBody>
      </p:sp>
      <p:pic>
        <p:nvPicPr>
          <p:cNvPr id="4" name="Content Placeholder 3" descr="mini milling mach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049462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Parts</a:t>
            </a:r>
            <a:endParaRPr lang="en-US" dirty="0"/>
          </a:p>
        </p:txBody>
      </p:sp>
      <p:pic>
        <p:nvPicPr>
          <p:cNvPr id="4" name="Content Placeholder 3" descr="_MG_0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sketches</a:t>
            </a:r>
            <a:endParaRPr lang="en-US" dirty="0"/>
          </a:p>
        </p:txBody>
      </p:sp>
      <p:pic>
        <p:nvPicPr>
          <p:cNvPr id="4" name="Content Placeholder 3" descr="IMG_1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177437" cy="4614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012" y="1600200"/>
            <a:ext cx="6303976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Drawings</a:t>
            </a:r>
            <a:endParaRPr lang="en-US" dirty="0"/>
          </a:p>
        </p:txBody>
      </p:sp>
      <p:pic>
        <p:nvPicPr>
          <p:cNvPr id="4" name="Content Placeholder 3" descr="TRANSMISSION GEAR PN1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870139" cy="5308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NSMISSION GEAR PN1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6780492" cy="5239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443</TotalTime>
  <Words>137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Transmission gear</vt:lpstr>
      <vt:lpstr>Description</vt:lpstr>
      <vt:lpstr>Slide 3</vt:lpstr>
      <vt:lpstr>Milling and Drilling Machine MM-12</vt:lpstr>
      <vt:lpstr>Broken Parts</vt:lpstr>
      <vt:lpstr>sketches</vt:lpstr>
      <vt:lpstr>Slide 7</vt:lpstr>
      <vt:lpstr>CAD Drawings</vt:lpstr>
      <vt:lpstr>Slide 9</vt:lpstr>
      <vt:lpstr>3D printed replacement part</vt:lpstr>
      <vt:lpstr>Slide 11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Ambros</dc:creator>
  <cp:lastModifiedBy>Ambros</cp:lastModifiedBy>
  <cp:revision>13</cp:revision>
  <dcterms:created xsi:type="dcterms:W3CDTF">2013-11-23T19:52:54Z</dcterms:created>
  <dcterms:modified xsi:type="dcterms:W3CDTF">2013-11-24T03:16:50Z</dcterms:modified>
</cp:coreProperties>
</file>